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56FAA-F4B7-4E25-9EAB-7A226D48C558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50A46-498D-4978-AB4F-FA7E3348119F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374AC-16BE-4160-807A-14A3588BA237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3.xml"/><Relationship Id="rId7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5984" y="4572008"/>
            <a:ext cx="542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Realizator: </a:t>
            </a:r>
          </a:p>
          <a:p>
            <a:r>
              <a:rPr lang="ro-R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o-R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Văduva Carmen</a:t>
            </a:r>
            <a:endParaRPr lang="ro-R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800-3136-4BC4-B4F0-9653D6087CB2}" type="datetimeFigureOut">
              <a:rPr lang="ro-RO" smtClean="0"/>
              <a:pPr/>
              <a:t>17.03.2011</a:t>
            </a:fld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3" action="ppaction://hlinksldjump" highlightClick="1"/>
          </p:cNvPr>
          <p:cNvSpPr/>
          <p:nvPr/>
        </p:nvSpPr>
        <p:spPr>
          <a:xfrm>
            <a:off x="0" y="0"/>
            <a:ext cx="571504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8215306" y="6572248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8215306" y="6572248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3" action="ppaction://hlinksldjump" highlightClick="1"/>
          </p:cNvPr>
          <p:cNvSpPr/>
          <p:nvPr/>
        </p:nvSpPr>
        <p:spPr>
          <a:xfrm>
            <a:off x="0" y="0"/>
            <a:ext cx="571504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8215306" y="6572248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3" action="ppaction://hlinksldjump" highlightClick="1"/>
          </p:cNvPr>
          <p:cNvSpPr/>
          <p:nvPr/>
        </p:nvSpPr>
        <p:spPr>
          <a:xfrm>
            <a:off x="8572496" y="0"/>
            <a:ext cx="571504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3" action="ppaction://hlinksldjump" highlightClick="1"/>
          </p:cNvPr>
          <p:cNvSpPr/>
          <p:nvPr/>
        </p:nvSpPr>
        <p:spPr>
          <a:xfrm>
            <a:off x="8572496" y="0"/>
            <a:ext cx="571504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5852" y="357166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</a:t>
            </a:r>
            <a:endParaRPr lang="ro-RO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214422"/>
            <a:ext cx="75724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o-RO" sz="2400" dirty="0" smtClean="0">
                <a:hlinkClick r:id="rId3" action="ppaction://hlinksldjump"/>
              </a:rPr>
              <a:t>Sens pozitiv, sens negativ</a:t>
            </a:r>
            <a:endParaRPr lang="ro-RO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o-RO" sz="2400" dirty="0" smtClean="0">
                <a:hlinkClick r:id="rId4" action="ppaction://hlinksldjump"/>
              </a:rPr>
              <a:t>Mărimi măsurabile în două sensuri</a:t>
            </a:r>
            <a:endParaRPr lang="ro-RO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o-RO" sz="2400" dirty="0" smtClean="0">
                <a:hlinkClick r:id="rId5" action="ppaction://hlinksldjump"/>
              </a:rPr>
              <a:t>Problemă introductivă a numărului întreg</a:t>
            </a:r>
            <a:endParaRPr lang="ro-RO" sz="2400" dirty="0" smtClean="0"/>
          </a:p>
          <a:p>
            <a:pPr marL="800100" lvl="1" indent="-342900">
              <a:lnSpc>
                <a:spcPct val="150000"/>
              </a:lnSpc>
            </a:pPr>
            <a:r>
              <a:rPr lang="ro-RO" sz="2400" dirty="0" smtClean="0"/>
              <a:t>Ce este un număr întreg?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o-RO" sz="2400" dirty="0" smtClean="0">
                <a:hlinkClick r:id="rId6" action="ppaction://hlinksldjump"/>
              </a:rPr>
              <a:t>Reprezentarea numerelor întregi pe axă</a:t>
            </a:r>
            <a:endParaRPr lang="ro-RO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o-RO" sz="2400" dirty="0" smtClean="0">
                <a:hlinkClick r:id="rId7" action="ppaction://hlinksldjump"/>
              </a:rPr>
              <a:t>Reprezentarea perechilor ordonate de numere întregi</a:t>
            </a:r>
            <a:endParaRPr lang="ro-RO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o-RO" sz="2400" dirty="0" smtClean="0">
                <a:hlinkClick r:id="rId7" action="ppaction://hlinksldjump"/>
              </a:rPr>
              <a:t>Compararea și ordonarea numerelor întregi</a:t>
            </a:r>
            <a:endParaRPr lang="ro-RO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o-RO" sz="2400" dirty="0" smtClean="0">
                <a:hlinkClick r:id="rId8" action="ppaction://hlinksldjump"/>
              </a:rPr>
              <a:t>Opusul unui număr întreg</a:t>
            </a:r>
            <a:endParaRPr lang="ro-RO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215306" y="6572248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0" y="0"/>
            <a:ext cx="571504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8215306" y="6572248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3" action="ppaction://hlinksldjump" highlightClick="1"/>
          </p:cNvPr>
          <p:cNvSpPr/>
          <p:nvPr/>
        </p:nvSpPr>
        <p:spPr>
          <a:xfrm>
            <a:off x="0" y="0"/>
            <a:ext cx="571504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8215306" y="6572248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3" action="ppaction://hlinksldjump" highlightClick="1"/>
          </p:cNvPr>
          <p:cNvSpPr/>
          <p:nvPr/>
        </p:nvSpPr>
        <p:spPr>
          <a:xfrm>
            <a:off x="0" y="0"/>
            <a:ext cx="571504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8215306" y="6572248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45</Words>
  <Application>Microsoft Office PowerPoint</Application>
  <PresentationFormat>Expunere pe ecran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16</vt:i4>
      </vt:variant>
    </vt:vector>
  </HeadingPairs>
  <TitlesOfParts>
    <vt:vector size="17" baseType="lpstr">
      <vt:lpstr>Office Theme</vt:lpstr>
      <vt:lpstr>Diapozitivul 1</vt:lpstr>
      <vt:lpstr>Diapozitivul 2</vt:lpstr>
      <vt:lpstr>Diapozitivul 3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Diapozitivul 10</vt:lpstr>
      <vt:lpstr>Diapozitivul 11</vt:lpstr>
      <vt:lpstr>Diapozitivul 12</vt:lpstr>
      <vt:lpstr>Diapozitivul 13</vt:lpstr>
      <vt:lpstr>Diapozitivul 14</vt:lpstr>
      <vt:lpstr>Diapozitivul 15</vt:lpstr>
      <vt:lpstr>Diapozitivul 16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Cosmin</dc:creator>
  <cp:lastModifiedBy>Carmen</cp:lastModifiedBy>
  <cp:revision>12</cp:revision>
  <dcterms:created xsi:type="dcterms:W3CDTF">2011-03-17T14:37:24Z</dcterms:created>
  <dcterms:modified xsi:type="dcterms:W3CDTF">2011-03-17T16:24:56Z</dcterms:modified>
</cp:coreProperties>
</file>